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6" r:id="rId3"/>
    <p:sldId id="26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an jie" userId="0daab13e89ff3111" providerId="LiveId" clId="{1483F459-52A1-461B-AED5-4533006D19B3}"/>
    <pc:docChg chg="custSel addSld delSld modSld">
      <pc:chgData name="guan jie" userId="0daab13e89ff3111" providerId="LiveId" clId="{1483F459-52A1-461B-AED5-4533006D19B3}" dt="2019-11-30T21:06:16.663" v="79" actId="1076"/>
      <pc:docMkLst>
        <pc:docMk/>
      </pc:docMkLst>
      <pc:sldChg chg="del">
        <pc:chgData name="guan jie" userId="0daab13e89ff3111" providerId="LiveId" clId="{1483F459-52A1-461B-AED5-4533006D19B3}" dt="2019-11-30T21:03:33.291" v="0" actId="2696"/>
        <pc:sldMkLst>
          <pc:docMk/>
          <pc:sldMk cId="1403877402" sldId="259"/>
        </pc:sldMkLst>
      </pc:sldChg>
      <pc:sldChg chg="del">
        <pc:chgData name="guan jie" userId="0daab13e89ff3111" providerId="LiveId" clId="{1483F459-52A1-461B-AED5-4533006D19B3}" dt="2019-11-30T21:03:34.350" v="1" actId="2696"/>
        <pc:sldMkLst>
          <pc:docMk/>
          <pc:sldMk cId="2058459118" sldId="261"/>
        </pc:sldMkLst>
      </pc:sldChg>
      <pc:sldChg chg="del">
        <pc:chgData name="guan jie" userId="0daab13e89ff3111" providerId="LiveId" clId="{1483F459-52A1-461B-AED5-4533006D19B3}" dt="2019-11-30T21:03:35.091" v="2" actId="2696"/>
        <pc:sldMkLst>
          <pc:docMk/>
          <pc:sldMk cId="3715519164" sldId="262"/>
        </pc:sldMkLst>
      </pc:sldChg>
      <pc:sldChg chg="del">
        <pc:chgData name="guan jie" userId="0daab13e89ff3111" providerId="LiveId" clId="{1483F459-52A1-461B-AED5-4533006D19B3}" dt="2019-11-30T21:03:36.244" v="4" actId="2696"/>
        <pc:sldMkLst>
          <pc:docMk/>
          <pc:sldMk cId="413301243" sldId="263"/>
        </pc:sldMkLst>
      </pc:sldChg>
      <pc:sldChg chg="del">
        <pc:chgData name="guan jie" userId="0daab13e89ff3111" providerId="LiveId" clId="{1483F459-52A1-461B-AED5-4533006D19B3}" dt="2019-11-30T21:03:35.806" v="3" actId="2696"/>
        <pc:sldMkLst>
          <pc:docMk/>
          <pc:sldMk cId="1744306456" sldId="264"/>
        </pc:sldMkLst>
      </pc:sldChg>
      <pc:sldChg chg="addSp delSp modSp">
        <pc:chgData name="guan jie" userId="0daab13e89ff3111" providerId="LiveId" clId="{1483F459-52A1-461B-AED5-4533006D19B3}" dt="2019-11-30T21:04:10.884" v="22" actId="1076"/>
        <pc:sldMkLst>
          <pc:docMk/>
          <pc:sldMk cId="3600266005" sldId="265"/>
        </pc:sldMkLst>
        <pc:picChg chg="add mod">
          <ac:chgData name="guan jie" userId="0daab13e89ff3111" providerId="LiveId" clId="{1483F459-52A1-461B-AED5-4533006D19B3}" dt="2019-11-30T21:04:04.710" v="18" actId="1076"/>
          <ac:picMkLst>
            <pc:docMk/>
            <pc:sldMk cId="3600266005" sldId="265"/>
            <ac:picMk id="3" creationId="{77A10D75-051B-496D-AF21-11D0B99EAA96}"/>
          </ac:picMkLst>
        </pc:picChg>
        <pc:picChg chg="del">
          <ac:chgData name="guan jie" userId="0daab13e89ff3111" providerId="LiveId" clId="{1483F459-52A1-461B-AED5-4533006D19B3}" dt="2019-11-30T21:03:38.408" v="5" actId="478"/>
          <ac:picMkLst>
            <pc:docMk/>
            <pc:sldMk cId="3600266005" sldId="265"/>
            <ac:picMk id="5" creationId="{4B67AAAB-D277-47A4-BDD5-24C83F8513B9}"/>
          </ac:picMkLst>
        </pc:picChg>
        <pc:picChg chg="mod">
          <ac:chgData name="guan jie" userId="0daab13e89ff3111" providerId="LiveId" clId="{1483F459-52A1-461B-AED5-4533006D19B3}" dt="2019-11-30T21:04:09.871" v="21" actId="1076"/>
          <ac:picMkLst>
            <pc:docMk/>
            <pc:sldMk cId="3600266005" sldId="265"/>
            <ac:picMk id="6" creationId="{C24E1DB8-9A38-4CAA-9FF4-1F08924E436C}"/>
          </ac:picMkLst>
        </pc:picChg>
        <pc:picChg chg="del">
          <ac:chgData name="guan jie" userId="0daab13e89ff3111" providerId="LiveId" clId="{1483F459-52A1-461B-AED5-4533006D19B3}" dt="2019-11-30T21:03:39.281" v="7" actId="478"/>
          <ac:picMkLst>
            <pc:docMk/>
            <pc:sldMk cId="3600266005" sldId="265"/>
            <ac:picMk id="7" creationId="{2F218279-F448-4267-B77E-4DE2D05621EB}"/>
          </ac:picMkLst>
        </pc:picChg>
        <pc:picChg chg="add mod">
          <ac:chgData name="guan jie" userId="0daab13e89ff3111" providerId="LiveId" clId="{1483F459-52A1-461B-AED5-4533006D19B3}" dt="2019-11-30T21:04:03.672" v="17" actId="1076"/>
          <ac:picMkLst>
            <pc:docMk/>
            <pc:sldMk cId="3600266005" sldId="265"/>
            <ac:picMk id="8" creationId="{0C918607-F746-4D56-AE12-1F0DCDF034E6}"/>
          </ac:picMkLst>
        </pc:picChg>
        <pc:picChg chg="del">
          <ac:chgData name="guan jie" userId="0daab13e89ff3111" providerId="LiveId" clId="{1483F459-52A1-461B-AED5-4533006D19B3}" dt="2019-11-30T21:03:38.858" v="6" actId="478"/>
          <ac:picMkLst>
            <pc:docMk/>
            <pc:sldMk cId="3600266005" sldId="265"/>
            <ac:picMk id="9" creationId="{F5AC217F-BDF9-48CC-94AA-919F53C96BD6}"/>
          </ac:picMkLst>
        </pc:picChg>
        <pc:picChg chg="mod">
          <ac:chgData name="guan jie" userId="0daab13e89ff3111" providerId="LiveId" clId="{1483F459-52A1-461B-AED5-4533006D19B3}" dt="2019-11-30T21:04:10.884" v="22" actId="1076"/>
          <ac:picMkLst>
            <pc:docMk/>
            <pc:sldMk cId="3600266005" sldId="265"/>
            <ac:picMk id="11" creationId="{11BF22BF-1F82-4F80-9853-C29F7E931355}"/>
          </ac:picMkLst>
        </pc:picChg>
      </pc:sldChg>
      <pc:sldChg chg="addSp delSp modSp add">
        <pc:chgData name="guan jie" userId="0daab13e89ff3111" providerId="LiveId" clId="{1483F459-52A1-461B-AED5-4533006D19B3}" dt="2019-11-30T21:05:14.869" v="52" actId="1076"/>
        <pc:sldMkLst>
          <pc:docMk/>
          <pc:sldMk cId="2372106668" sldId="266"/>
        </pc:sldMkLst>
        <pc:spChg chg="del">
          <ac:chgData name="guan jie" userId="0daab13e89ff3111" providerId="LiveId" clId="{1483F459-52A1-461B-AED5-4533006D19B3}" dt="2019-11-30T21:04:29.305" v="25" actId="478"/>
          <ac:spMkLst>
            <pc:docMk/>
            <pc:sldMk cId="2372106668" sldId="266"/>
            <ac:spMk id="2" creationId="{33CE6F6F-3964-40E7-9A21-7E6F4C4F8C82}"/>
          </ac:spMkLst>
        </pc:spChg>
        <pc:spChg chg="del">
          <ac:chgData name="guan jie" userId="0daab13e89ff3111" providerId="LiveId" clId="{1483F459-52A1-461B-AED5-4533006D19B3}" dt="2019-11-30T21:04:23.594" v="24"/>
          <ac:spMkLst>
            <pc:docMk/>
            <pc:sldMk cId="2372106668" sldId="266"/>
            <ac:spMk id="3" creationId="{09AF58F0-1C69-4F44-A459-537399E0944C}"/>
          </ac:spMkLst>
        </pc:spChg>
        <pc:picChg chg="add mod">
          <ac:chgData name="guan jie" userId="0daab13e89ff3111" providerId="LiveId" clId="{1483F459-52A1-461B-AED5-4533006D19B3}" dt="2019-11-30T21:05:12.099" v="50" actId="1076"/>
          <ac:picMkLst>
            <pc:docMk/>
            <pc:sldMk cId="2372106668" sldId="266"/>
            <ac:picMk id="5" creationId="{8DBA0FB7-3B9C-41B1-BE65-84BC89B55140}"/>
          </ac:picMkLst>
        </pc:picChg>
        <pc:picChg chg="add mod">
          <ac:chgData name="guan jie" userId="0daab13e89ff3111" providerId="LiveId" clId="{1483F459-52A1-461B-AED5-4533006D19B3}" dt="2019-11-30T21:05:10.702" v="49" actId="1076"/>
          <ac:picMkLst>
            <pc:docMk/>
            <pc:sldMk cId="2372106668" sldId="266"/>
            <ac:picMk id="7" creationId="{C96C09CF-3002-4563-BA47-28BBA83F6261}"/>
          </ac:picMkLst>
        </pc:picChg>
        <pc:picChg chg="add mod">
          <ac:chgData name="guan jie" userId="0daab13e89ff3111" providerId="LiveId" clId="{1483F459-52A1-461B-AED5-4533006D19B3}" dt="2019-11-30T21:05:06.980" v="46" actId="14100"/>
          <ac:picMkLst>
            <pc:docMk/>
            <pc:sldMk cId="2372106668" sldId="266"/>
            <ac:picMk id="9" creationId="{1190E8A7-0FEA-42F5-B061-B6F71D783FB1}"/>
          </ac:picMkLst>
        </pc:picChg>
        <pc:picChg chg="add mod">
          <ac:chgData name="guan jie" userId="0daab13e89ff3111" providerId="LiveId" clId="{1483F459-52A1-461B-AED5-4533006D19B3}" dt="2019-11-30T21:05:14.869" v="52" actId="1076"/>
          <ac:picMkLst>
            <pc:docMk/>
            <pc:sldMk cId="2372106668" sldId="266"/>
            <ac:picMk id="11" creationId="{06209648-E444-402C-BC73-84CDBA625A2A}"/>
          </ac:picMkLst>
        </pc:picChg>
        <pc:picChg chg="add mod">
          <ac:chgData name="guan jie" userId="0daab13e89ff3111" providerId="LiveId" clId="{1483F459-52A1-461B-AED5-4533006D19B3}" dt="2019-11-30T21:05:13.109" v="51" actId="1076"/>
          <ac:picMkLst>
            <pc:docMk/>
            <pc:sldMk cId="2372106668" sldId="266"/>
            <ac:picMk id="13" creationId="{74F625CF-EC21-49EE-9C4C-96EA8BCC6CE8}"/>
          </ac:picMkLst>
        </pc:picChg>
      </pc:sldChg>
      <pc:sldChg chg="addSp delSp modSp add">
        <pc:chgData name="guan jie" userId="0daab13e89ff3111" providerId="LiveId" clId="{1483F459-52A1-461B-AED5-4533006D19B3}" dt="2019-11-30T21:06:16.663" v="79" actId="1076"/>
        <pc:sldMkLst>
          <pc:docMk/>
          <pc:sldMk cId="4044826455" sldId="267"/>
        </pc:sldMkLst>
        <pc:spChg chg="del">
          <ac:chgData name="guan jie" userId="0daab13e89ff3111" providerId="LiveId" clId="{1483F459-52A1-461B-AED5-4533006D19B3}" dt="2019-11-30T21:05:20.776" v="55" actId="478"/>
          <ac:spMkLst>
            <pc:docMk/>
            <pc:sldMk cId="4044826455" sldId="267"/>
            <ac:spMk id="2" creationId="{C88AD1CC-9B4A-4CC6-BEA7-C0C44DB07E3C}"/>
          </ac:spMkLst>
        </pc:spChg>
        <pc:spChg chg="del">
          <ac:chgData name="guan jie" userId="0daab13e89ff3111" providerId="LiveId" clId="{1483F459-52A1-461B-AED5-4533006D19B3}" dt="2019-11-30T21:05:19.014" v="54" actId="478"/>
          <ac:spMkLst>
            <pc:docMk/>
            <pc:sldMk cId="4044826455" sldId="267"/>
            <ac:spMk id="3" creationId="{CED6631E-9AA1-4849-AE8C-940F7A66A0D4}"/>
          </ac:spMkLst>
        </pc:spChg>
        <pc:picChg chg="add mod">
          <ac:chgData name="guan jie" userId="0daab13e89ff3111" providerId="LiveId" clId="{1483F459-52A1-461B-AED5-4533006D19B3}" dt="2019-11-30T21:06:16.663" v="79" actId="1076"/>
          <ac:picMkLst>
            <pc:docMk/>
            <pc:sldMk cId="4044826455" sldId="267"/>
            <ac:picMk id="5" creationId="{951FB1E6-7703-4C12-8F6F-AE9037E30178}"/>
          </ac:picMkLst>
        </pc:picChg>
        <pc:picChg chg="add mod">
          <ac:chgData name="guan jie" userId="0daab13e89ff3111" providerId="LiveId" clId="{1483F459-52A1-461B-AED5-4533006D19B3}" dt="2019-11-30T21:06:15.036" v="78" actId="1076"/>
          <ac:picMkLst>
            <pc:docMk/>
            <pc:sldMk cId="4044826455" sldId="267"/>
            <ac:picMk id="7" creationId="{C3300256-8850-4CF0-935A-DD35A4BB85D9}"/>
          </ac:picMkLst>
        </pc:picChg>
        <pc:picChg chg="add mod modCrop">
          <ac:chgData name="guan jie" userId="0daab13e89ff3111" providerId="LiveId" clId="{1483F459-52A1-461B-AED5-4533006D19B3}" dt="2019-11-30T21:06:10.320" v="75" actId="1076"/>
          <ac:picMkLst>
            <pc:docMk/>
            <pc:sldMk cId="4044826455" sldId="267"/>
            <ac:picMk id="9" creationId="{A0988D30-8175-4EF5-9A20-81A22CA8DB1A}"/>
          </ac:picMkLst>
        </pc:picChg>
      </pc:sldChg>
    </pc:docChg>
  </pc:docChgLst>
  <pc:docChgLst>
    <pc:chgData name="guan jie" userId="0daab13e89ff3111" providerId="LiveId" clId="{3563AE7D-99A6-493D-BFCA-DECE5FBBD976}"/>
    <pc:docChg chg="modSld">
      <pc:chgData name="guan jie" userId="0daab13e89ff3111" providerId="LiveId" clId="{3563AE7D-99A6-493D-BFCA-DECE5FBBD976}" dt="2019-09-19T15:51:01.745" v="10" actId="1076"/>
      <pc:docMkLst>
        <pc:docMk/>
      </pc:docMkLst>
      <pc:sldChg chg="modSp">
        <pc:chgData name="guan jie" userId="0daab13e89ff3111" providerId="LiveId" clId="{3563AE7D-99A6-493D-BFCA-DECE5FBBD976}" dt="2019-09-19T15:51:01.745" v="10" actId="1076"/>
        <pc:sldMkLst>
          <pc:docMk/>
          <pc:sldMk cId="1403877402" sldId="259"/>
        </pc:sldMkLst>
        <pc:picChg chg="mod">
          <ac:chgData name="guan jie" userId="0daab13e89ff3111" providerId="LiveId" clId="{3563AE7D-99A6-493D-BFCA-DECE5FBBD976}" dt="2019-09-19T15:50:55.753" v="9" actId="1076"/>
          <ac:picMkLst>
            <pc:docMk/>
            <pc:sldMk cId="1403877402" sldId="259"/>
            <ac:picMk id="4" creationId="{DB2D6F33-329F-41A4-B117-C7B17D1BF935}"/>
          </ac:picMkLst>
        </pc:picChg>
        <pc:picChg chg="mod">
          <ac:chgData name="guan jie" userId="0daab13e89ff3111" providerId="LiveId" clId="{3563AE7D-99A6-493D-BFCA-DECE5FBBD976}" dt="2019-09-19T15:51:01.745" v="10" actId="1076"/>
          <ac:picMkLst>
            <pc:docMk/>
            <pc:sldMk cId="1403877402" sldId="259"/>
            <ac:picMk id="5" creationId="{AADFB669-4356-4A72-BCA3-C342D7729800}"/>
          </ac:picMkLst>
        </pc:picChg>
        <pc:picChg chg="mod">
          <ac:chgData name="guan jie" userId="0daab13e89ff3111" providerId="LiveId" clId="{3563AE7D-99A6-493D-BFCA-DECE5FBBD976}" dt="2019-09-19T15:51:01.745" v="10" actId="1076"/>
          <ac:picMkLst>
            <pc:docMk/>
            <pc:sldMk cId="1403877402" sldId="259"/>
            <ac:picMk id="6" creationId="{021CE240-A217-4F05-A315-7E36F3109529}"/>
          </ac:picMkLst>
        </pc:picChg>
        <pc:picChg chg="mod">
          <ac:chgData name="guan jie" userId="0daab13e89ff3111" providerId="LiveId" clId="{3563AE7D-99A6-493D-BFCA-DECE5FBBD976}" dt="2019-09-19T15:51:01.745" v="10" actId="1076"/>
          <ac:picMkLst>
            <pc:docMk/>
            <pc:sldMk cId="1403877402" sldId="259"/>
            <ac:picMk id="7" creationId="{ABB9FD28-5ECC-4F61-A1CA-395E9338C018}"/>
          </ac:picMkLst>
        </pc:picChg>
        <pc:picChg chg="mod">
          <ac:chgData name="guan jie" userId="0daab13e89ff3111" providerId="LiveId" clId="{3563AE7D-99A6-493D-BFCA-DECE5FBBD976}" dt="2019-09-19T15:51:01.745" v="10" actId="1076"/>
          <ac:picMkLst>
            <pc:docMk/>
            <pc:sldMk cId="1403877402" sldId="259"/>
            <ac:picMk id="8" creationId="{1187E325-883D-4816-9765-345522053AF8}"/>
          </ac:picMkLst>
        </pc:picChg>
        <pc:picChg chg="mod">
          <ac:chgData name="guan jie" userId="0daab13e89ff3111" providerId="LiveId" clId="{3563AE7D-99A6-493D-BFCA-DECE5FBBD976}" dt="2019-09-19T15:51:01.745" v="10" actId="1076"/>
          <ac:picMkLst>
            <pc:docMk/>
            <pc:sldMk cId="1403877402" sldId="259"/>
            <ac:picMk id="9" creationId="{58AC7C7F-0A1F-4139-8415-52DB19D3FF99}"/>
          </ac:picMkLst>
        </pc:picChg>
        <pc:picChg chg="mod">
          <ac:chgData name="guan jie" userId="0daab13e89ff3111" providerId="LiveId" clId="{3563AE7D-99A6-493D-BFCA-DECE5FBBD976}" dt="2019-09-19T15:50:53.040" v="8" actId="14100"/>
          <ac:picMkLst>
            <pc:docMk/>
            <pc:sldMk cId="1403877402" sldId="259"/>
            <ac:picMk id="10" creationId="{D95AB2C0-42E6-4C7F-87B5-DE0D7902DE43}"/>
          </ac:picMkLst>
        </pc:picChg>
      </pc:sldChg>
    </pc:docChg>
  </pc:docChgLst>
  <pc:docChgLst>
    <pc:chgData name="guan jie" userId="0daab13e89ff3111" providerId="LiveId" clId="{BB9566AE-5B79-40C0-8CFC-E96B58B91C9E}"/>
    <pc:docChg chg="custSel addSld delSld modSld">
      <pc:chgData name="guan jie" userId="0daab13e89ff3111" providerId="LiveId" clId="{BB9566AE-5B79-40C0-8CFC-E96B58B91C9E}" dt="2019-10-10T20:48:46.535" v="82" actId="1076"/>
      <pc:docMkLst>
        <pc:docMk/>
      </pc:docMkLst>
      <pc:sldChg chg="addSp delSp modSp del">
        <pc:chgData name="guan jie" userId="0daab13e89ff3111" providerId="LiveId" clId="{BB9566AE-5B79-40C0-8CFC-E96B58B91C9E}" dt="2019-10-10T20:48:28.891" v="78" actId="2696"/>
        <pc:sldMkLst>
          <pc:docMk/>
          <pc:sldMk cId="3308636525" sldId="256"/>
        </pc:sldMkLst>
        <pc:spChg chg="del">
          <ac:chgData name="guan jie" userId="0daab13e89ff3111" providerId="LiveId" clId="{BB9566AE-5B79-40C0-8CFC-E96B58B91C9E}" dt="2019-09-14T18:34:10.950" v="33" actId="478"/>
          <ac:spMkLst>
            <pc:docMk/>
            <pc:sldMk cId="3308636525" sldId="256"/>
            <ac:spMk id="2" creationId="{550A2659-6F77-4D30-9F9D-C009442DFDAF}"/>
          </ac:spMkLst>
        </pc:spChg>
        <pc:picChg chg="add mod">
          <ac:chgData name="guan jie" userId="0daab13e89ff3111" providerId="LiveId" clId="{BB9566AE-5B79-40C0-8CFC-E96B58B91C9E}" dt="2019-09-14T18:35:18.707" v="54" actId="1076"/>
          <ac:picMkLst>
            <pc:docMk/>
            <pc:sldMk cId="3308636525" sldId="256"/>
            <ac:picMk id="4" creationId="{D1E42FB9-60AB-45E6-96A0-822874F8A13D}"/>
          </ac:picMkLst>
        </pc:picChg>
        <pc:picChg chg="del">
          <ac:chgData name="guan jie" userId="0daab13e89ff3111" providerId="LiveId" clId="{BB9566AE-5B79-40C0-8CFC-E96B58B91C9E}" dt="2019-09-14T18:34:20.278" v="34" actId="478"/>
          <ac:picMkLst>
            <pc:docMk/>
            <pc:sldMk cId="3308636525" sldId="256"/>
            <ac:picMk id="5" creationId="{929DF381-EA0F-4AC1-83DE-10B6A8E05144}"/>
          </ac:picMkLst>
        </pc:picChg>
        <pc:picChg chg="mod">
          <ac:chgData name="guan jie" userId="0daab13e89ff3111" providerId="LiveId" clId="{BB9566AE-5B79-40C0-8CFC-E96B58B91C9E}" dt="2019-09-14T18:34:52.908" v="46" actId="1076"/>
          <ac:picMkLst>
            <pc:docMk/>
            <pc:sldMk cId="3308636525" sldId="256"/>
            <ac:picMk id="7" creationId="{1BCC4F7E-E23A-4AFB-977F-C600D1DE5793}"/>
          </ac:picMkLst>
        </pc:picChg>
        <pc:picChg chg="add mod">
          <ac:chgData name="guan jie" userId="0daab13e89ff3111" providerId="LiveId" clId="{BB9566AE-5B79-40C0-8CFC-E96B58B91C9E}" dt="2019-09-14T18:35:17.551" v="53" actId="1076"/>
          <ac:picMkLst>
            <pc:docMk/>
            <pc:sldMk cId="3308636525" sldId="256"/>
            <ac:picMk id="8" creationId="{D332FA71-BAFA-44F8-9358-EFAAFEE26E74}"/>
          </ac:picMkLst>
        </pc:picChg>
        <pc:picChg chg="del mod">
          <ac:chgData name="guan jie" userId="0daab13e89ff3111" providerId="LiveId" clId="{BB9566AE-5B79-40C0-8CFC-E96B58B91C9E}" dt="2019-09-14T18:34:35.909" v="37"/>
          <ac:picMkLst>
            <pc:docMk/>
            <pc:sldMk cId="3308636525" sldId="256"/>
            <ac:picMk id="9" creationId="{513F8DAA-9587-45E5-890C-14B30C194174}"/>
          </ac:picMkLst>
        </pc:picChg>
        <pc:picChg chg="del">
          <ac:chgData name="guan jie" userId="0daab13e89ff3111" providerId="LiveId" clId="{BB9566AE-5B79-40C0-8CFC-E96B58B91C9E}" dt="2019-09-14T18:34:21.718" v="35" actId="478"/>
          <ac:picMkLst>
            <pc:docMk/>
            <pc:sldMk cId="3308636525" sldId="256"/>
            <ac:picMk id="11" creationId="{E284145E-96FC-4E9A-B449-8710CCC388EC}"/>
          </ac:picMkLst>
        </pc:picChg>
        <pc:picChg chg="del">
          <ac:chgData name="guan jie" userId="0daab13e89ff3111" providerId="LiveId" clId="{BB9566AE-5B79-40C0-8CFC-E96B58B91C9E}" dt="2019-09-14T18:34:35.909" v="37"/>
          <ac:picMkLst>
            <pc:docMk/>
            <pc:sldMk cId="3308636525" sldId="256"/>
            <ac:picMk id="13" creationId="{6F031A2D-4326-4F7B-8794-10C10AA2A70F}"/>
          </ac:picMkLst>
        </pc:picChg>
        <pc:picChg chg="del">
          <ac:chgData name="guan jie" userId="0daab13e89ff3111" providerId="LiveId" clId="{BB9566AE-5B79-40C0-8CFC-E96B58B91C9E}" dt="2019-09-14T18:34:35.909" v="37"/>
          <ac:picMkLst>
            <pc:docMk/>
            <pc:sldMk cId="3308636525" sldId="256"/>
            <ac:picMk id="15" creationId="{A8A31FF8-76B9-4677-9ED8-737E3E6BAF73}"/>
          </ac:picMkLst>
        </pc:picChg>
        <pc:picChg chg="mod">
          <ac:chgData name="guan jie" userId="0daab13e89ff3111" providerId="LiveId" clId="{BB9566AE-5B79-40C0-8CFC-E96B58B91C9E}" dt="2019-09-14T18:34:54.653" v="47" actId="1076"/>
          <ac:picMkLst>
            <pc:docMk/>
            <pc:sldMk cId="3308636525" sldId="256"/>
            <ac:picMk id="17" creationId="{88A17D15-331C-4F7A-9AA0-429F0102494D}"/>
          </ac:picMkLst>
        </pc:picChg>
      </pc:sldChg>
      <pc:sldChg chg="delSp modSp">
        <pc:chgData name="guan jie" userId="0daab13e89ff3111" providerId="LiveId" clId="{BB9566AE-5B79-40C0-8CFC-E96B58B91C9E}" dt="2019-10-10T20:48:46.535" v="82" actId="1076"/>
        <pc:sldMkLst>
          <pc:docMk/>
          <pc:sldMk cId="2919395468" sldId="257"/>
        </pc:sldMkLst>
        <pc:picChg chg="del mod">
          <ac:chgData name="guan jie" userId="0daab13e89ff3111" providerId="LiveId" clId="{BB9566AE-5B79-40C0-8CFC-E96B58B91C9E}" dt="2019-09-14T18:35:24.302" v="55" actId="478"/>
          <ac:picMkLst>
            <pc:docMk/>
            <pc:sldMk cId="2919395468" sldId="257"/>
            <ac:picMk id="3" creationId="{668031CC-B7C9-4F42-A03D-8EF7ABC3BA3D}"/>
          </ac:picMkLst>
        </pc:picChg>
        <pc:picChg chg="mod">
          <ac:chgData name="guan jie" userId="0daab13e89ff3111" providerId="LiveId" clId="{BB9566AE-5B79-40C0-8CFC-E96B58B91C9E}" dt="2019-10-10T20:48:46.535" v="82" actId="1076"/>
          <ac:picMkLst>
            <pc:docMk/>
            <pc:sldMk cId="2919395468" sldId="257"/>
            <ac:picMk id="5" creationId="{1EB845A2-694E-49B7-902D-D4C86D05E1F7}"/>
          </ac:picMkLst>
        </pc:picChg>
      </pc:sldChg>
      <pc:sldChg chg="addSp modSp del">
        <pc:chgData name="guan jie" userId="0daab13e89ff3111" providerId="LiveId" clId="{BB9566AE-5B79-40C0-8CFC-E96B58B91C9E}" dt="2019-10-10T20:48:34.523" v="79" actId="2696"/>
        <pc:sldMkLst>
          <pc:docMk/>
          <pc:sldMk cId="336328474" sldId="258"/>
        </pc:sldMkLst>
        <pc:picChg chg="add mod">
          <ac:chgData name="guan jie" userId="0daab13e89ff3111" providerId="LiveId" clId="{BB9566AE-5B79-40C0-8CFC-E96B58B91C9E}" dt="2019-09-14T18:34:44.928" v="41" actId="1076"/>
          <ac:picMkLst>
            <pc:docMk/>
            <pc:sldMk cId="336328474" sldId="258"/>
            <ac:picMk id="4" creationId="{8BD60995-7BA7-408F-8F6C-15A523E40FFD}"/>
          </ac:picMkLst>
        </pc:picChg>
        <pc:picChg chg="add mod">
          <ac:chgData name="guan jie" userId="0daab13e89ff3111" providerId="LiveId" clId="{BB9566AE-5B79-40C0-8CFC-E96B58B91C9E}" dt="2019-09-14T18:34:42.526" v="40" actId="1076"/>
          <ac:picMkLst>
            <pc:docMk/>
            <pc:sldMk cId="336328474" sldId="258"/>
            <ac:picMk id="6" creationId="{298B548D-32A4-42E4-97D1-D2211D09A839}"/>
          </ac:picMkLst>
        </pc:picChg>
        <pc:picChg chg="mod">
          <ac:chgData name="guan jie" userId="0daab13e89ff3111" providerId="LiveId" clId="{BB9566AE-5B79-40C0-8CFC-E96B58B91C9E}" dt="2019-09-14T18:34:45.931" v="42" actId="1076"/>
          <ac:picMkLst>
            <pc:docMk/>
            <pc:sldMk cId="336328474" sldId="258"/>
            <ac:picMk id="7" creationId="{AEB72BF1-B813-453C-9212-FE6F152A88B2}"/>
          </ac:picMkLst>
        </pc:picChg>
        <pc:picChg chg="add mod">
          <ac:chgData name="guan jie" userId="0daab13e89ff3111" providerId="LiveId" clId="{BB9566AE-5B79-40C0-8CFC-E96B58B91C9E}" dt="2019-09-14T18:34:49.721" v="45" actId="1076"/>
          <ac:picMkLst>
            <pc:docMk/>
            <pc:sldMk cId="336328474" sldId="258"/>
            <ac:picMk id="8" creationId="{FFF19E3E-EA49-4F6B-A0D5-65FCCFB54048}"/>
          </ac:picMkLst>
        </pc:picChg>
      </pc:sldChg>
      <pc:sldChg chg="addSp delSp modSp add">
        <pc:chgData name="guan jie" userId="0daab13e89ff3111" providerId="LiveId" clId="{BB9566AE-5B79-40C0-8CFC-E96B58B91C9E}" dt="2019-10-10T20:48:17.553" v="77" actId="478"/>
        <pc:sldMkLst>
          <pc:docMk/>
          <pc:sldMk cId="1403877402" sldId="259"/>
        </pc:sldMkLst>
        <pc:spChg chg="del">
          <ac:chgData name="guan jie" userId="0daab13e89ff3111" providerId="LiveId" clId="{BB9566AE-5B79-40C0-8CFC-E96B58B91C9E}" dt="2019-09-14T18:32:45.110" v="3" actId="478"/>
          <ac:spMkLst>
            <pc:docMk/>
            <pc:sldMk cId="1403877402" sldId="259"/>
            <ac:spMk id="2" creationId="{B4ED1331-FC67-4567-B933-89EAC83AB60A}"/>
          </ac:spMkLst>
        </pc:spChg>
        <pc:spChg chg="del">
          <ac:chgData name="guan jie" userId="0daab13e89ff3111" providerId="LiveId" clId="{BB9566AE-5B79-40C0-8CFC-E96B58B91C9E}" dt="2019-09-14T18:32:44.183" v="2" actId="478"/>
          <ac:spMkLst>
            <pc:docMk/>
            <pc:sldMk cId="1403877402" sldId="259"/>
            <ac:spMk id="3" creationId="{507D4E10-8FFC-4AAD-8F47-FC6E163838E0}"/>
          </ac:spMkLst>
        </pc:spChg>
        <pc:picChg chg="add del mod">
          <ac:chgData name="guan jie" userId="0daab13e89ff3111" providerId="LiveId" clId="{BB9566AE-5B79-40C0-8CFC-E96B58B91C9E}" dt="2019-10-10T20:48:02.366" v="69"/>
          <ac:picMkLst>
            <pc:docMk/>
            <pc:sldMk cId="1403877402" sldId="259"/>
            <ac:picMk id="4" creationId="{DB2D6F33-329F-41A4-B117-C7B17D1BF935}"/>
          </ac:picMkLst>
        </pc:picChg>
        <pc:picChg chg="add mod">
          <ac:chgData name="guan jie" userId="0daab13e89ff3111" providerId="LiveId" clId="{BB9566AE-5B79-40C0-8CFC-E96B58B91C9E}" dt="2019-09-14T18:34:01.239" v="32" actId="1076"/>
          <ac:picMkLst>
            <pc:docMk/>
            <pc:sldMk cId="1403877402" sldId="259"/>
            <ac:picMk id="5" creationId="{AADFB669-4356-4A72-BCA3-C342D7729800}"/>
          </ac:picMkLst>
        </pc:picChg>
        <pc:picChg chg="add mod">
          <ac:chgData name="guan jie" userId="0daab13e89ff3111" providerId="LiveId" clId="{BB9566AE-5B79-40C0-8CFC-E96B58B91C9E}" dt="2019-09-14T18:33:52.962" v="26" actId="1076"/>
          <ac:picMkLst>
            <pc:docMk/>
            <pc:sldMk cId="1403877402" sldId="259"/>
            <ac:picMk id="6" creationId="{021CE240-A217-4F05-A315-7E36F3109529}"/>
          </ac:picMkLst>
        </pc:picChg>
        <pc:picChg chg="add mod">
          <ac:chgData name="guan jie" userId="0daab13e89ff3111" providerId="LiveId" clId="{BB9566AE-5B79-40C0-8CFC-E96B58B91C9E}" dt="2019-09-14T18:33:47.662" v="23" actId="1076"/>
          <ac:picMkLst>
            <pc:docMk/>
            <pc:sldMk cId="1403877402" sldId="259"/>
            <ac:picMk id="7" creationId="{ABB9FD28-5ECC-4F61-A1CA-395E9338C018}"/>
          </ac:picMkLst>
        </pc:picChg>
        <pc:picChg chg="add mod">
          <ac:chgData name="guan jie" userId="0daab13e89ff3111" providerId="LiveId" clId="{BB9566AE-5B79-40C0-8CFC-E96B58B91C9E}" dt="2019-09-14T18:33:56.072" v="28" actId="14100"/>
          <ac:picMkLst>
            <pc:docMk/>
            <pc:sldMk cId="1403877402" sldId="259"/>
            <ac:picMk id="8" creationId="{1187E325-883D-4816-9765-345522053AF8}"/>
          </ac:picMkLst>
        </pc:picChg>
        <pc:picChg chg="add mod">
          <ac:chgData name="guan jie" userId="0daab13e89ff3111" providerId="LiveId" clId="{BB9566AE-5B79-40C0-8CFC-E96B58B91C9E}" dt="2019-09-14T18:33:59.873" v="31" actId="1076"/>
          <ac:picMkLst>
            <pc:docMk/>
            <pc:sldMk cId="1403877402" sldId="259"/>
            <ac:picMk id="9" creationId="{58AC7C7F-0A1F-4139-8415-52DB19D3FF99}"/>
          </ac:picMkLst>
        </pc:picChg>
        <pc:picChg chg="add del mod">
          <ac:chgData name="guan jie" userId="0daab13e89ff3111" providerId="LiveId" clId="{BB9566AE-5B79-40C0-8CFC-E96B58B91C9E}" dt="2019-10-10T20:48:17.553" v="77" actId="478"/>
          <ac:picMkLst>
            <pc:docMk/>
            <pc:sldMk cId="1403877402" sldId="259"/>
            <ac:picMk id="10" creationId="{D95AB2C0-42E6-4C7F-87B5-DE0D7902DE43}"/>
          </ac:picMkLst>
        </pc:picChg>
      </pc:sldChg>
      <pc:sldChg chg="addSp delSp modSp add">
        <pc:chgData name="guan jie" userId="0daab13e89ff3111" providerId="LiveId" clId="{BB9566AE-5B79-40C0-8CFC-E96B58B91C9E}" dt="2019-10-10T20:48:13.725" v="76" actId="1076"/>
        <pc:sldMkLst>
          <pc:docMk/>
          <pc:sldMk cId="3600266005" sldId="265"/>
        </pc:sldMkLst>
        <pc:spChg chg="del">
          <ac:chgData name="guan jie" userId="0daab13e89ff3111" providerId="LiveId" clId="{BB9566AE-5B79-40C0-8CFC-E96B58B91C9E}" dt="2019-10-10T20:46:56.549" v="58" actId="478"/>
          <ac:spMkLst>
            <pc:docMk/>
            <pc:sldMk cId="3600266005" sldId="265"/>
            <ac:spMk id="2" creationId="{61AC61EB-70B4-4F69-A789-3AE85CB19FF0}"/>
          </ac:spMkLst>
        </pc:spChg>
        <pc:spChg chg="del">
          <ac:chgData name="guan jie" userId="0daab13e89ff3111" providerId="LiveId" clId="{BB9566AE-5B79-40C0-8CFC-E96B58B91C9E}" dt="2019-10-10T20:46:57.497" v="59" actId="478"/>
          <ac:spMkLst>
            <pc:docMk/>
            <pc:sldMk cId="3600266005" sldId="265"/>
            <ac:spMk id="3" creationId="{344637D3-3399-4358-8698-70B8C87E10F3}"/>
          </ac:spMkLst>
        </pc:spChg>
        <pc:picChg chg="add mod">
          <ac:chgData name="guan jie" userId="0daab13e89ff3111" providerId="LiveId" clId="{BB9566AE-5B79-40C0-8CFC-E96B58B91C9E}" dt="2019-10-10T20:48:11.287" v="74" actId="1076"/>
          <ac:picMkLst>
            <pc:docMk/>
            <pc:sldMk cId="3600266005" sldId="265"/>
            <ac:picMk id="5" creationId="{4B67AAAB-D277-47A4-BDD5-24C83F8513B9}"/>
          </ac:picMkLst>
        </pc:picChg>
        <pc:picChg chg="add mod">
          <ac:chgData name="guan jie" userId="0daab13e89ff3111" providerId="LiveId" clId="{BB9566AE-5B79-40C0-8CFC-E96B58B91C9E}" dt="2019-10-10T20:48:10.514" v="73" actId="1076"/>
          <ac:picMkLst>
            <pc:docMk/>
            <pc:sldMk cId="3600266005" sldId="265"/>
            <ac:picMk id="7" creationId="{2F218279-F448-4267-B77E-4DE2D05621EB}"/>
          </ac:picMkLst>
        </pc:picChg>
        <pc:picChg chg="add mod">
          <ac:chgData name="guan jie" userId="0daab13e89ff3111" providerId="LiveId" clId="{BB9566AE-5B79-40C0-8CFC-E96B58B91C9E}" dt="2019-10-10T20:48:12.492" v="75" actId="1076"/>
          <ac:picMkLst>
            <pc:docMk/>
            <pc:sldMk cId="3600266005" sldId="265"/>
            <ac:picMk id="9" creationId="{F5AC217F-BDF9-48CC-94AA-919F53C96BD6}"/>
          </ac:picMkLst>
        </pc:picChg>
        <pc:picChg chg="add mod">
          <ac:chgData name="guan jie" userId="0daab13e89ff3111" providerId="LiveId" clId="{BB9566AE-5B79-40C0-8CFC-E96B58B91C9E}" dt="2019-10-10T20:48:13.725" v="76" actId="1076"/>
          <ac:picMkLst>
            <pc:docMk/>
            <pc:sldMk cId="3600266005" sldId="265"/>
            <ac:picMk id="10" creationId="{9061C44C-1CA1-4ED1-8C76-D744E066237C}"/>
          </ac:picMkLst>
        </pc:picChg>
      </pc:sldChg>
    </pc:docChg>
  </pc:docChgLst>
  <pc:docChgLst>
    <pc:chgData name="guan jie" userId="0daab13e89ff3111" providerId="LiveId" clId="{43FE023C-DF2A-4338-AF9B-6C5DBE54200B}"/>
    <pc:docChg chg="custSel delSld modSld">
      <pc:chgData name="guan jie" userId="0daab13e89ff3111" providerId="LiveId" clId="{43FE023C-DF2A-4338-AF9B-6C5DBE54200B}" dt="2019-10-16T19:02:25.346" v="74" actId="14100"/>
      <pc:docMkLst>
        <pc:docMk/>
      </pc:docMkLst>
      <pc:sldChg chg="addSp delSp modSp del">
        <pc:chgData name="guan jie" userId="0daab13e89ff3111" providerId="LiveId" clId="{43FE023C-DF2A-4338-AF9B-6C5DBE54200B}" dt="2019-10-16T18:59:17.182" v="45" actId="2696"/>
        <pc:sldMkLst>
          <pc:docMk/>
          <pc:sldMk cId="2919395468" sldId="257"/>
        </pc:sldMkLst>
        <pc:spChg chg="add mod">
          <ac:chgData name="guan jie" userId="0daab13e89ff3111" providerId="LiveId" clId="{43FE023C-DF2A-4338-AF9B-6C5DBE54200B}" dt="2019-10-16T18:59:14.723" v="44"/>
          <ac:spMkLst>
            <pc:docMk/>
            <pc:sldMk cId="2919395468" sldId="257"/>
            <ac:spMk id="2" creationId="{AB69855F-B9DB-483A-9038-C628540638CB}"/>
          </ac:spMkLst>
        </pc:spChg>
        <pc:picChg chg="del">
          <ac:chgData name="guan jie" userId="0daab13e89ff3111" providerId="LiveId" clId="{43FE023C-DF2A-4338-AF9B-6C5DBE54200B}" dt="2019-10-16T18:59:14.723" v="44"/>
          <ac:picMkLst>
            <pc:docMk/>
            <pc:sldMk cId="2919395468" sldId="257"/>
            <ac:picMk id="5" creationId="{1EB845A2-694E-49B7-902D-D4C86D05E1F7}"/>
          </ac:picMkLst>
        </pc:picChg>
      </pc:sldChg>
      <pc:sldChg chg="addSp delSp modSp">
        <pc:chgData name="guan jie" userId="0daab13e89ff3111" providerId="LiveId" clId="{43FE023C-DF2A-4338-AF9B-6C5DBE54200B}" dt="2019-10-16T19:02:25.346" v="74" actId="14100"/>
        <pc:sldMkLst>
          <pc:docMk/>
          <pc:sldMk cId="1403877402" sldId="259"/>
        </pc:sldMkLst>
        <pc:picChg chg="add del mod modCrop">
          <ac:chgData name="guan jie" userId="0daab13e89ff3111" providerId="LiveId" clId="{43FE023C-DF2A-4338-AF9B-6C5DBE54200B}" dt="2019-10-16T18:58:36.872" v="40"/>
          <ac:picMkLst>
            <pc:docMk/>
            <pc:sldMk cId="1403877402" sldId="259"/>
            <ac:picMk id="3" creationId="{D7A08E96-BF80-4055-8C86-EA59752AC51C}"/>
          </ac:picMkLst>
        </pc:picChg>
        <pc:picChg chg="del mod">
          <ac:chgData name="guan jie" userId="0daab13e89ff3111" providerId="LiveId" clId="{43FE023C-DF2A-4338-AF9B-6C5DBE54200B}" dt="2019-10-16T18:53:01.445" v="1" actId="478"/>
          <ac:picMkLst>
            <pc:docMk/>
            <pc:sldMk cId="1403877402" sldId="259"/>
            <ac:picMk id="5" creationId="{AADFB669-4356-4A72-BCA3-C342D7729800}"/>
          </ac:picMkLst>
        </pc:picChg>
        <pc:picChg chg="del">
          <ac:chgData name="guan jie" userId="0daab13e89ff3111" providerId="LiveId" clId="{43FE023C-DF2A-4338-AF9B-6C5DBE54200B}" dt="2019-10-16T18:53:04.072" v="3" actId="478"/>
          <ac:picMkLst>
            <pc:docMk/>
            <pc:sldMk cId="1403877402" sldId="259"/>
            <ac:picMk id="6" creationId="{021CE240-A217-4F05-A315-7E36F3109529}"/>
          </ac:picMkLst>
        </pc:picChg>
        <pc:picChg chg="del">
          <ac:chgData name="guan jie" userId="0daab13e89ff3111" providerId="LiveId" clId="{43FE023C-DF2A-4338-AF9B-6C5DBE54200B}" dt="2019-10-16T18:53:02.522" v="2" actId="478"/>
          <ac:picMkLst>
            <pc:docMk/>
            <pc:sldMk cId="1403877402" sldId="259"/>
            <ac:picMk id="7" creationId="{ABB9FD28-5ECC-4F61-A1CA-395E9338C018}"/>
          </ac:picMkLst>
        </pc:picChg>
        <pc:picChg chg="del mod">
          <ac:chgData name="guan jie" userId="0daab13e89ff3111" providerId="LiveId" clId="{43FE023C-DF2A-4338-AF9B-6C5DBE54200B}" dt="2019-10-16T18:53:01.445" v="1" actId="478"/>
          <ac:picMkLst>
            <pc:docMk/>
            <pc:sldMk cId="1403877402" sldId="259"/>
            <ac:picMk id="8" creationId="{1187E325-883D-4816-9765-345522053AF8}"/>
          </ac:picMkLst>
        </pc:picChg>
        <pc:picChg chg="del mod">
          <ac:chgData name="guan jie" userId="0daab13e89ff3111" providerId="LiveId" clId="{43FE023C-DF2A-4338-AF9B-6C5DBE54200B}" dt="2019-10-16T18:53:01.445" v="1" actId="478"/>
          <ac:picMkLst>
            <pc:docMk/>
            <pc:sldMk cId="1403877402" sldId="259"/>
            <ac:picMk id="9" creationId="{58AC7C7F-0A1F-4139-8415-52DB19D3FF99}"/>
          </ac:picMkLst>
        </pc:picChg>
        <pc:picChg chg="add mod">
          <ac:chgData name="guan jie" userId="0daab13e89ff3111" providerId="LiveId" clId="{43FE023C-DF2A-4338-AF9B-6C5DBE54200B}" dt="2019-10-16T19:02:25.346" v="74" actId="14100"/>
          <ac:picMkLst>
            <pc:docMk/>
            <pc:sldMk cId="1403877402" sldId="259"/>
            <ac:picMk id="10" creationId="{B1FEA53C-059E-4F1E-8CF4-B88709B3981E}"/>
          </ac:picMkLst>
        </pc:picChg>
      </pc:sldChg>
      <pc:sldChg chg="del">
        <pc:chgData name="guan jie" userId="0daab13e89ff3111" providerId="LiveId" clId="{43FE023C-DF2A-4338-AF9B-6C5DBE54200B}" dt="2019-10-16T18:54:25.281" v="10" actId="2696"/>
        <pc:sldMkLst>
          <pc:docMk/>
          <pc:sldMk cId="1752942269" sldId="260"/>
        </pc:sldMkLst>
      </pc:sldChg>
      <pc:sldChg chg="addSp delSp modSp">
        <pc:chgData name="guan jie" userId="0daab13e89ff3111" providerId="LiveId" clId="{43FE023C-DF2A-4338-AF9B-6C5DBE54200B}" dt="2019-10-16T19:01:41.669" v="72" actId="1076"/>
        <pc:sldMkLst>
          <pc:docMk/>
          <pc:sldMk cId="3600266005" sldId="265"/>
        </pc:sldMkLst>
        <pc:picChg chg="add del mod">
          <ac:chgData name="guan jie" userId="0daab13e89ff3111" providerId="LiveId" clId="{43FE023C-DF2A-4338-AF9B-6C5DBE54200B}" dt="2019-10-16T18:58:29.210" v="38" actId="478"/>
          <ac:picMkLst>
            <pc:docMk/>
            <pc:sldMk cId="3600266005" sldId="265"/>
            <ac:picMk id="3" creationId="{A1EC84E7-0AB4-497A-822A-F78175E6CA1D}"/>
          </ac:picMkLst>
        </pc:picChg>
        <pc:picChg chg="mod">
          <ac:chgData name="guan jie" userId="0daab13e89ff3111" providerId="LiveId" clId="{43FE023C-DF2A-4338-AF9B-6C5DBE54200B}" dt="2019-10-16T19:01:39.702" v="71" actId="1076"/>
          <ac:picMkLst>
            <pc:docMk/>
            <pc:sldMk cId="3600266005" sldId="265"/>
            <ac:picMk id="5" creationId="{4B67AAAB-D277-47A4-BDD5-24C83F8513B9}"/>
          </ac:picMkLst>
        </pc:picChg>
        <pc:picChg chg="add mod modCrop">
          <ac:chgData name="guan jie" userId="0daab13e89ff3111" providerId="LiveId" clId="{43FE023C-DF2A-4338-AF9B-6C5DBE54200B}" dt="2019-10-16T19:01:26.306" v="69" actId="1076"/>
          <ac:picMkLst>
            <pc:docMk/>
            <pc:sldMk cId="3600266005" sldId="265"/>
            <ac:picMk id="6" creationId="{C24E1DB8-9A38-4CAA-9FF4-1F08924E436C}"/>
          </ac:picMkLst>
        </pc:picChg>
        <pc:picChg chg="mod">
          <ac:chgData name="guan jie" userId="0daab13e89ff3111" providerId="LiveId" clId="{43FE023C-DF2A-4338-AF9B-6C5DBE54200B}" dt="2019-10-16T19:01:34.975" v="70" actId="1076"/>
          <ac:picMkLst>
            <pc:docMk/>
            <pc:sldMk cId="3600266005" sldId="265"/>
            <ac:picMk id="7" creationId="{2F218279-F448-4267-B77E-4DE2D05621EB}"/>
          </ac:picMkLst>
        </pc:picChg>
        <pc:picChg chg="add del mod">
          <ac:chgData name="guan jie" userId="0daab13e89ff3111" providerId="LiveId" clId="{43FE023C-DF2A-4338-AF9B-6C5DBE54200B}" dt="2019-10-16T18:59:41.459" v="55" actId="478"/>
          <ac:picMkLst>
            <pc:docMk/>
            <pc:sldMk cId="3600266005" sldId="265"/>
            <ac:picMk id="8" creationId="{453B808E-BB94-4171-9214-DB54722B6EA1}"/>
          </ac:picMkLst>
        </pc:picChg>
        <pc:picChg chg="mod">
          <ac:chgData name="guan jie" userId="0daab13e89ff3111" providerId="LiveId" clId="{43FE023C-DF2A-4338-AF9B-6C5DBE54200B}" dt="2019-10-16T19:01:41.669" v="72" actId="1076"/>
          <ac:picMkLst>
            <pc:docMk/>
            <pc:sldMk cId="3600266005" sldId="265"/>
            <ac:picMk id="9" creationId="{F5AC217F-BDF9-48CC-94AA-919F53C96BD6}"/>
          </ac:picMkLst>
        </pc:picChg>
        <pc:picChg chg="del">
          <ac:chgData name="guan jie" userId="0daab13e89ff3111" providerId="LiveId" clId="{43FE023C-DF2A-4338-AF9B-6C5DBE54200B}" dt="2019-10-16T18:53:28.703" v="4" actId="478"/>
          <ac:picMkLst>
            <pc:docMk/>
            <pc:sldMk cId="3600266005" sldId="265"/>
            <ac:picMk id="10" creationId="{9061C44C-1CA1-4ED1-8C76-D744E066237C}"/>
          </ac:picMkLst>
        </pc:picChg>
        <pc:picChg chg="add mod">
          <ac:chgData name="guan jie" userId="0daab13e89ff3111" providerId="LiveId" clId="{43FE023C-DF2A-4338-AF9B-6C5DBE54200B}" dt="2019-10-16T19:00:56.240" v="65" actId="1076"/>
          <ac:picMkLst>
            <pc:docMk/>
            <pc:sldMk cId="3600266005" sldId="265"/>
            <ac:picMk id="11" creationId="{11BF22BF-1F82-4F80-9853-C29F7E931355}"/>
          </ac:picMkLst>
        </pc:picChg>
      </pc:sldChg>
    </pc:docChg>
  </pc:docChgLst>
  <pc:docChgLst>
    <pc:chgData name="guan jie" userId="0daab13e89ff3111" providerId="LiveId" clId="{50457E73-C229-4455-A3EB-1A7570525E9F}"/>
    <pc:docChg chg="custSel addSld modSld sldOrd">
      <pc:chgData name="guan jie" userId="0daab13e89ff3111" providerId="LiveId" clId="{50457E73-C229-4455-A3EB-1A7570525E9F}" dt="2019-07-08T02:57:53.610" v="137" actId="14100"/>
      <pc:docMkLst>
        <pc:docMk/>
      </pc:docMkLst>
      <pc:sldChg chg="addSp modSp">
        <pc:chgData name="guan jie" userId="0daab13e89ff3111" providerId="LiveId" clId="{50457E73-C229-4455-A3EB-1A7570525E9F}" dt="2019-06-23T04:04:56.401" v="113" actId="1076"/>
        <pc:sldMkLst>
          <pc:docMk/>
          <pc:sldMk cId="3308636525" sldId="256"/>
        </pc:sldMkLst>
        <pc:spChg chg="add mod">
          <ac:chgData name="guan jie" userId="0daab13e89ff3111" providerId="LiveId" clId="{50457E73-C229-4455-A3EB-1A7570525E9F}" dt="2019-06-23T04:00:03.989" v="102" actId="1076"/>
          <ac:spMkLst>
            <pc:docMk/>
            <pc:sldMk cId="3308636525" sldId="256"/>
            <ac:spMk id="2" creationId="{550A2659-6F77-4D30-9F9D-C009442DFDAF}"/>
          </ac:spMkLst>
        </pc:spChg>
        <pc:picChg chg="mod">
          <ac:chgData name="guan jie" userId="0daab13e89ff3111" providerId="LiveId" clId="{50457E73-C229-4455-A3EB-1A7570525E9F}" dt="2019-06-23T03:59:40.290" v="99" actId="1076"/>
          <ac:picMkLst>
            <pc:docMk/>
            <pc:sldMk cId="3308636525" sldId="256"/>
            <ac:picMk id="5" creationId="{929DF381-EA0F-4AC1-83DE-10B6A8E05144}"/>
          </ac:picMkLst>
        </pc:picChg>
        <pc:picChg chg="mod">
          <ac:chgData name="guan jie" userId="0daab13e89ff3111" providerId="LiveId" clId="{50457E73-C229-4455-A3EB-1A7570525E9F}" dt="2019-06-23T03:59:40.290" v="99" actId="1076"/>
          <ac:picMkLst>
            <pc:docMk/>
            <pc:sldMk cId="3308636525" sldId="256"/>
            <ac:picMk id="7" creationId="{1BCC4F7E-E23A-4AFB-977F-C600D1DE5793}"/>
          </ac:picMkLst>
        </pc:picChg>
        <pc:picChg chg="mod">
          <ac:chgData name="guan jie" userId="0daab13e89ff3111" providerId="LiveId" clId="{50457E73-C229-4455-A3EB-1A7570525E9F}" dt="2019-06-23T03:59:40.290" v="99" actId="1076"/>
          <ac:picMkLst>
            <pc:docMk/>
            <pc:sldMk cId="3308636525" sldId="256"/>
            <ac:picMk id="9" creationId="{513F8DAA-9587-45E5-890C-14B30C194174}"/>
          </ac:picMkLst>
        </pc:picChg>
        <pc:picChg chg="mod">
          <ac:chgData name="guan jie" userId="0daab13e89ff3111" providerId="LiveId" clId="{50457E73-C229-4455-A3EB-1A7570525E9F}" dt="2019-06-23T03:59:40.290" v="99" actId="1076"/>
          <ac:picMkLst>
            <pc:docMk/>
            <pc:sldMk cId="3308636525" sldId="256"/>
            <ac:picMk id="11" creationId="{E284145E-96FC-4E9A-B449-8710CCC388EC}"/>
          </ac:picMkLst>
        </pc:picChg>
        <pc:picChg chg="mod">
          <ac:chgData name="guan jie" userId="0daab13e89ff3111" providerId="LiveId" clId="{50457E73-C229-4455-A3EB-1A7570525E9F}" dt="2019-06-23T03:59:40.290" v="99" actId="1076"/>
          <ac:picMkLst>
            <pc:docMk/>
            <pc:sldMk cId="3308636525" sldId="256"/>
            <ac:picMk id="13" creationId="{6F031A2D-4326-4F7B-8794-10C10AA2A70F}"/>
          </ac:picMkLst>
        </pc:picChg>
        <pc:picChg chg="mod">
          <ac:chgData name="guan jie" userId="0daab13e89ff3111" providerId="LiveId" clId="{50457E73-C229-4455-A3EB-1A7570525E9F}" dt="2019-06-23T04:04:56.401" v="113" actId="1076"/>
          <ac:picMkLst>
            <pc:docMk/>
            <pc:sldMk cId="3308636525" sldId="256"/>
            <ac:picMk id="15" creationId="{A8A31FF8-76B9-4677-9ED8-737E3E6BAF73}"/>
          </ac:picMkLst>
        </pc:picChg>
        <pc:picChg chg="mod">
          <ac:chgData name="guan jie" userId="0daab13e89ff3111" providerId="LiveId" clId="{50457E73-C229-4455-A3EB-1A7570525E9F}" dt="2019-06-23T03:59:47.415" v="101" actId="14100"/>
          <ac:picMkLst>
            <pc:docMk/>
            <pc:sldMk cId="3308636525" sldId="256"/>
            <ac:picMk id="17" creationId="{88A17D15-331C-4F7A-9AA0-429F0102494D}"/>
          </ac:picMkLst>
        </pc:picChg>
      </pc:sldChg>
      <pc:sldChg chg="addSp delSp modSp add ord">
        <pc:chgData name="guan jie" userId="0daab13e89ff3111" providerId="LiveId" clId="{50457E73-C229-4455-A3EB-1A7570525E9F}" dt="2019-07-08T02:57:53.610" v="137" actId="14100"/>
        <pc:sldMkLst>
          <pc:docMk/>
          <pc:sldMk cId="2919395468" sldId="257"/>
        </pc:sldMkLst>
        <pc:spChg chg="del">
          <ac:chgData name="guan jie" userId="0daab13e89ff3111" providerId="LiveId" clId="{50457E73-C229-4455-A3EB-1A7570525E9F}" dt="2019-07-08T01:49:20.759" v="117" actId="478"/>
          <ac:spMkLst>
            <pc:docMk/>
            <pc:sldMk cId="2919395468" sldId="257"/>
            <ac:spMk id="2" creationId="{3DC1900B-5B27-42F3-9168-9172F512C963}"/>
          </ac:spMkLst>
        </pc:spChg>
        <pc:spChg chg="del">
          <ac:chgData name="guan jie" userId="0daab13e89ff3111" providerId="LiveId" clId="{50457E73-C229-4455-A3EB-1A7570525E9F}" dt="2019-07-08T01:49:17.311" v="116"/>
          <ac:spMkLst>
            <pc:docMk/>
            <pc:sldMk cId="2919395468" sldId="257"/>
            <ac:spMk id="3" creationId="{423D60F4-484F-421D-81CD-D140FD299D9E}"/>
          </ac:spMkLst>
        </pc:spChg>
        <pc:picChg chg="add mod">
          <ac:chgData name="guan jie" userId="0daab13e89ff3111" providerId="LiveId" clId="{50457E73-C229-4455-A3EB-1A7570525E9F}" dt="2019-07-08T02:57:53.610" v="137" actId="14100"/>
          <ac:picMkLst>
            <pc:docMk/>
            <pc:sldMk cId="2919395468" sldId="257"/>
            <ac:picMk id="3" creationId="{668031CC-B7C9-4F42-A03D-8EF7ABC3BA3D}"/>
          </ac:picMkLst>
        </pc:picChg>
        <pc:picChg chg="add mod">
          <ac:chgData name="guan jie" userId="0daab13e89ff3111" providerId="LiveId" clId="{50457E73-C229-4455-A3EB-1A7570525E9F}" dt="2019-07-08T01:49:25.140" v="120" actId="1076"/>
          <ac:picMkLst>
            <pc:docMk/>
            <pc:sldMk cId="2919395468" sldId="257"/>
            <ac:picMk id="5" creationId="{1EB845A2-694E-49B7-902D-D4C86D05E1F7}"/>
          </ac:picMkLst>
        </pc:picChg>
      </pc:sldChg>
      <pc:sldChg chg="addSp delSp modSp add">
        <pc:chgData name="guan jie" userId="0daab13e89ff3111" providerId="LiveId" clId="{50457E73-C229-4455-A3EB-1A7570525E9F}" dt="2019-07-08T01:50:34.157" v="133" actId="1076"/>
        <pc:sldMkLst>
          <pc:docMk/>
          <pc:sldMk cId="336328474" sldId="258"/>
        </pc:sldMkLst>
        <pc:spChg chg="del">
          <ac:chgData name="guan jie" userId="0daab13e89ff3111" providerId="LiveId" clId="{50457E73-C229-4455-A3EB-1A7570525E9F}" dt="2019-07-08T01:50:17.601" v="123" actId="478"/>
          <ac:spMkLst>
            <pc:docMk/>
            <pc:sldMk cId="336328474" sldId="258"/>
            <ac:spMk id="2" creationId="{B07E6C2B-6B4E-4E5B-89C9-E8CA7361037E}"/>
          </ac:spMkLst>
        </pc:spChg>
        <pc:spChg chg="del">
          <ac:chgData name="guan jie" userId="0daab13e89ff3111" providerId="LiveId" clId="{50457E73-C229-4455-A3EB-1A7570525E9F}" dt="2019-07-08T01:50:14.971" v="122"/>
          <ac:spMkLst>
            <pc:docMk/>
            <pc:sldMk cId="336328474" sldId="258"/>
            <ac:spMk id="3" creationId="{79107D8E-CD65-4424-9A97-47F21E15BC4F}"/>
          </ac:spMkLst>
        </pc:spChg>
        <pc:picChg chg="add mod">
          <ac:chgData name="guan jie" userId="0daab13e89ff3111" providerId="LiveId" clId="{50457E73-C229-4455-A3EB-1A7570525E9F}" dt="2019-07-08T01:50:29.267" v="130" actId="14100"/>
          <ac:picMkLst>
            <pc:docMk/>
            <pc:sldMk cId="336328474" sldId="258"/>
            <ac:picMk id="5" creationId="{5C20E03B-3BF2-440D-8B09-8A6B4F8E0064}"/>
          </ac:picMkLst>
        </pc:picChg>
        <pc:picChg chg="add mod">
          <ac:chgData name="guan jie" userId="0daab13e89ff3111" providerId="LiveId" clId="{50457E73-C229-4455-A3EB-1A7570525E9F}" dt="2019-07-08T01:50:34.157" v="133" actId="1076"/>
          <ac:picMkLst>
            <pc:docMk/>
            <pc:sldMk cId="336328474" sldId="258"/>
            <ac:picMk id="7" creationId="{AEB72BF1-B813-453C-9212-FE6F152A88B2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2.jpe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6C3A7-62F6-444E-92BA-939F3602A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CF977-9DCD-476D-9D44-7F70A68098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F70EB-4BF1-44DC-B7A0-23DB01DB7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3C033-4449-4BCB-8551-E9C5C03B5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707A5-8677-4724-8289-5091B7A6E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426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99F8B-9A54-4708-9FA2-B8E48FE84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78C7B3-D8C1-4053-B7A4-348FF1C5F8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B3BE1-33A7-4233-A224-129B6270D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D8D5F-BABA-48F7-887D-2508986D0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7201B-28D7-4501-A5D6-0E57E8CB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390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D572AF-977F-4106-8FA6-1D2A0EDE13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96B872-5C89-419A-8111-3B26719B9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43A56-8C1D-4B41-A392-E44CAFDC9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EE325-A653-479D-AA4A-DAA98C26C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23883-228C-4EE3-813B-0FD4DCCF6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343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1FF91-2B2C-42FE-B2FE-F38E8C658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7290B-817A-4D30-8C52-390721090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9D2A3-F276-436F-A445-86A9CD85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2C3B4-B182-464A-9268-C72141D9F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91147-D85E-4F43-8EDF-78E04214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94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4976A-74A5-49B2-B601-05D28D1E5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2BA6CA-B7B1-475E-B01A-1930B5D94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67359-4B92-40B3-9815-889E655D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376DB-B62A-4F9D-966D-822407A49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4B23D-1D70-40D8-ADB0-F87396902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22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FFE90-F53B-40A5-A1C8-A43968BD4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06AB9-D7C5-4F32-9AD3-81FC0E053D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E8EDC3-5100-4266-A887-B354AC887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D37C13-2BD2-4072-BD9C-05B613CA7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A2EA2-8B45-4461-9528-6DD107400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8A5169-431F-499E-848B-3B535E5B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68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878AD-8328-48F9-AB8E-D544FE737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533800-BFEE-47E8-A576-864B23BE6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E7C55E-E4A7-4B45-9AD9-1EB8FF489A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74297E-AAA8-462E-8C50-530B7DD6AE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612EAA-89D9-46B0-AA1B-4AB9BB1F2A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39FC80-8BAA-41BB-B3FC-974E4B95F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0A8E5E-0ED0-4011-9E5D-C16D1D2E1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7A2A4F-98C0-4721-ADF4-A2F076976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47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750D-9A79-4A35-9318-B0BC23CA0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1A9FC5-2365-4398-8AF0-FBC33E20D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AF520-A145-4316-A67D-223135B7E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C175C5-580A-48F3-BE0F-E98EE5D12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82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B2628A-F70E-4C63-ABED-3D21A167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0513E3-663E-46BA-9D1A-E0FFA1075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A6B7AA-7911-4C2E-A227-C17A8B103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46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29A98-D7BD-4BE2-B8DD-23A4665A0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21901-52F3-437F-87D6-8B4F425CB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25DBBF-DD3A-4DDC-98F8-088C609D9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0FB47D-7CE8-471F-92E3-FC61C77D1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6FCE72-2106-4A9D-A9C0-65D92EF8A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AAB40-C60E-4250-B8A6-B408B1005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174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94D3E-B7EA-4467-B14D-DCED0BF25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8F4B41-9FEA-41E4-A2DC-E54E2B4286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13D2E6-78A4-4471-9562-7189688480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9FDA3-8D11-48E2-8F20-170CEC6B2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73F482-206F-4C47-BE3A-EDEAB0F81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14F69A-589A-40A5-B5D3-71C08CF3B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05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05FF4F-558E-4729-8C9F-1256062FE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E3458-0156-4F78-9E6F-81BE58AA0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38DB0-F3F3-4D06-9DA4-B138E27D1A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F89C7-2853-4DEB-B641-B5BA38B894B4}" type="datetimeFigureOut">
              <a:rPr lang="en-US" smtClean="0"/>
              <a:t>11/30/2019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FC7B8-07A6-4F89-814E-B56CA4EFCA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A16FD-C54E-4741-AD1E-789856DB8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CD9D2-0036-4E6D-AFC7-2B408E64C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99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11BF22BF-1F82-4F80-9853-C29F7E931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126" y="908288"/>
            <a:ext cx="3127546" cy="234566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4E1DB8-9A38-4CAA-9FF4-1F08924E43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15" b="5199"/>
          <a:stretch/>
        </p:blipFill>
        <p:spPr>
          <a:xfrm>
            <a:off x="608473" y="3434067"/>
            <a:ext cx="3258852" cy="33060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7A10D75-051B-496D-AF21-11D0B99EAA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231" y="934621"/>
            <a:ext cx="5192277" cy="24943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918607-F746-4D56-AE12-1F0DCDF034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740620"/>
            <a:ext cx="4322352" cy="284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266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BA0FB7-3B9C-41B1-BE65-84BC89B55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601" y="337845"/>
            <a:ext cx="4547704" cy="333956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6C09CF-3002-4563-BA47-28BBA83F62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030" y="584424"/>
            <a:ext cx="3465936" cy="23821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90E8A7-0FEA-42F5-B061-B6F71D783F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95" y="809273"/>
            <a:ext cx="3238460" cy="18698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209648-E444-402C-BC73-84CDBA625A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551" y="4105032"/>
            <a:ext cx="3400425" cy="21574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4F625CF-EC21-49EE-9C4C-96EA8BCC6C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734" y="4105032"/>
            <a:ext cx="3711385" cy="226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106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1FB1E6-7703-4C12-8F6F-AE9037E30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312" y="2199045"/>
            <a:ext cx="5198240" cy="29211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300256-8850-4CF0-935A-DD35A4BB85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089" y="493901"/>
            <a:ext cx="4664497" cy="34983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988D30-8175-4EF5-9A20-81A22CA8DB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33" b="19934"/>
          <a:stretch/>
        </p:blipFill>
        <p:spPr>
          <a:xfrm>
            <a:off x="1116533" y="4110115"/>
            <a:ext cx="5123609" cy="2483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26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4531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guan jie</dc:creator>
  <cp:lastModifiedBy>guan jie</cp:lastModifiedBy>
  <cp:revision>9</cp:revision>
  <dcterms:created xsi:type="dcterms:W3CDTF">2019-06-23T01:58:07Z</dcterms:created>
  <dcterms:modified xsi:type="dcterms:W3CDTF">2019-11-30T21:07:00Z</dcterms:modified>
</cp:coreProperties>
</file>

<file path=docProps/thumbnail.jpeg>
</file>